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  <p:sldId id="272" r:id="rId5"/>
    <p:sldId id="273" r:id="rId6"/>
    <p:sldId id="284" r:id="rId7"/>
    <p:sldId id="274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9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3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7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6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4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3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8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3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07C0-633F-4653-AC91-0AB83952AC39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6623-C34D-4B2C-BEF2-8EB426E98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7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South Carolina </a:t>
            </a:r>
            <a:br>
              <a:rPr lang="en-US" dirty="0"/>
            </a:br>
            <a:r>
              <a:rPr lang="en-US" dirty="0"/>
              <a:t>Arts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FY 2022-23 Budget Hearing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B43334-C062-4E43-89B5-7462CB7604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5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Agency Attendees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110" y="1825625"/>
            <a:ext cx="7942690" cy="4351338"/>
          </a:xfrm>
        </p:spPr>
        <p:txBody>
          <a:bodyPr/>
          <a:lstStyle/>
          <a:p>
            <a:r>
              <a:rPr lang="en-US" dirty="0"/>
              <a:t>David Platts, Executive Director</a:t>
            </a:r>
          </a:p>
          <a:p>
            <a:r>
              <a:rPr lang="en-US" dirty="0"/>
              <a:t>Milly Hough, Senior Deputy Director</a:t>
            </a:r>
          </a:p>
          <a:p>
            <a:r>
              <a:rPr lang="en-US" dirty="0"/>
              <a:t>Ashley Brown, Deputy Director</a:t>
            </a:r>
          </a:p>
          <a:p>
            <a:r>
              <a:rPr lang="en-US" dirty="0"/>
              <a:t>Angela Brewbaker, Finance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F0357-0BEC-442D-AEBF-9EFA2958A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9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Agency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The South Carolina Arts Commission </a:t>
            </a:r>
          </a:p>
          <a:p>
            <a:r>
              <a:rPr lang="en-US" dirty="0"/>
              <a:t>is the only state organization charged with supporting and providing leadership for the arts statewide. </a:t>
            </a:r>
          </a:p>
          <a:p>
            <a:r>
              <a:rPr lang="en-US" dirty="0"/>
              <a:t>works to ensure that </a:t>
            </a:r>
            <a:r>
              <a:rPr lang="en-US" i="1" dirty="0"/>
              <a:t>all</a:t>
            </a:r>
            <a:r>
              <a:rPr lang="en-US" dirty="0"/>
              <a:t> S.C. citizens and visitors benefit from diverse opportunities for rewarding arts experiences, with emphasis on rural, high poverty and minority communities.</a:t>
            </a:r>
          </a:p>
          <a:p>
            <a:pPr marL="0" indent="0">
              <a:buNone/>
            </a:pPr>
            <a:r>
              <a:rPr lang="en-US" b="1" dirty="0"/>
              <a:t>FY2021 grants </a:t>
            </a:r>
            <a:r>
              <a:rPr lang="en-US" dirty="0"/>
              <a:t>- awarded $4.65 million through 538 grants to support community arts activities, artists and school-based arts programs, and emergency relief around the state. </a:t>
            </a:r>
          </a:p>
          <a:p>
            <a:r>
              <a:rPr lang="en-US" dirty="0"/>
              <a:t>Arts Emergency Relief Grants: $215,200 through 153 grants</a:t>
            </a:r>
          </a:p>
          <a:p>
            <a:r>
              <a:rPr lang="en-US" dirty="0"/>
              <a:t>Annual Grants: $4.42 million through 385 grants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791BA-1553-0140-BD5B-91D4F7CFC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1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791BA-1553-0140-BD5B-91D4F7CFC2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  <p:pic>
        <p:nvPicPr>
          <p:cNvPr id="12" name="Picture 11" descr="Map&#10;&#10;Description automatically generated">
            <a:extLst>
              <a:ext uri="{FF2B5EF4-FFF2-40B4-BE49-F238E27FC236}">
                <a16:creationId xmlns:a16="http://schemas.microsoft.com/office/drawing/2014/main" id="{04248A7E-77E1-4C38-8682-6E05D11853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pic>
        <p:nvPicPr>
          <p:cNvPr id="14" name="Picture 13" descr="Map&#10;&#10;Description automatically generated">
            <a:extLst>
              <a:ext uri="{FF2B5EF4-FFF2-40B4-BE49-F238E27FC236}">
                <a16:creationId xmlns:a16="http://schemas.microsoft.com/office/drawing/2014/main" id="{DF09C24C-B33E-4310-9602-8A4632E7FC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7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Recurring Budget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Arts Commission’s fundamental goal: </a:t>
            </a:r>
            <a:r>
              <a:rPr lang="en-US" dirty="0"/>
              <a:t>to promote equitable access to the arts and support the cultivation of creativity in South Carolina. </a:t>
            </a:r>
          </a:p>
          <a:p>
            <a:r>
              <a:rPr lang="en-US" b="1" dirty="0"/>
              <a:t>How we accomplish this goal: </a:t>
            </a:r>
            <a:r>
              <a:rPr lang="en-US" dirty="0"/>
              <a:t>through support of the statewide network of local arts providers. </a:t>
            </a:r>
          </a:p>
          <a:p>
            <a:r>
              <a:rPr lang="en-US" b="1" dirty="0"/>
              <a:t>Request</a:t>
            </a:r>
            <a:r>
              <a:rPr lang="en-US" dirty="0"/>
              <a:t>: $5,000,000 in new recurring funds to increase investment in local arts organizations through </a:t>
            </a:r>
            <a:r>
              <a:rPr lang="en-US" b="1" dirty="0"/>
              <a:t>Operating Support grants and additional staff support.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C25899-1F45-8E46-96A6-B0D3340EC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2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036A7-A6BD-4567-9228-0932BE8F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Recurring Request Justification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12C8-3A1D-4E23-A6F5-446D73E28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Operating Support grants </a:t>
            </a:r>
            <a:r>
              <a:rPr lang="en-US" dirty="0"/>
              <a:t>provide flexible, unrestricted funding to support operations and programming. </a:t>
            </a:r>
          </a:p>
          <a:p>
            <a:r>
              <a:rPr lang="en-US" b="1" dirty="0"/>
              <a:t>FY2021: </a:t>
            </a:r>
            <a:r>
              <a:rPr lang="en-US" dirty="0"/>
              <a:t>Unable to fund additional new 19 applicants.</a:t>
            </a:r>
          </a:p>
          <a:p>
            <a:r>
              <a:rPr lang="en-US" b="1" dirty="0"/>
              <a:t>FY2022: </a:t>
            </a:r>
            <a:r>
              <a:rPr lang="en-US" dirty="0"/>
              <a:t>New recurring funds of $1.5 million enabled SCAC to increase operating support grants for current grantees. </a:t>
            </a:r>
          </a:p>
          <a:p>
            <a:r>
              <a:rPr lang="en-US" dirty="0"/>
              <a:t>Applications are now open to new grantees. We expect applications from the previous 19 who were unfunded, plus an estimated 20 – 30 additional new applicants.</a:t>
            </a:r>
          </a:p>
          <a:p>
            <a:r>
              <a:rPr lang="en-US" dirty="0"/>
              <a:t>Full funding of this request will allow SCAC to keep operating support funding at current levels, add new applicants, and increase capacity to support the arts industry throughout the state.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89E214-1015-4E69-9C8E-1DE4CDE30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7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036A7-A6BD-4567-9228-0932BE8FD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Recurring Request Justification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12C8-3A1D-4E23-A6F5-446D73E28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 funding of our FY2023 request will also enable SCAC to expand existing programs to support the arts industry throughout the state by hiring additional coordinators.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89E214-1015-4E69-9C8E-1DE4CDE307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1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Nonrecurring Budget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Arts Commission’s fundamental goal: </a:t>
            </a:r>
            <a:r>
              <a:rPr lang="en-US" dirty="0"/>
              <a:t>to promote equitable access to the arts and support the cultivation of creativity in South Carolina. </a:t>
            </a:r>
          </a:p>
          <a:p>
            <a:r>
              <a:rPr lang="en-US" b="1" dirty="0"/>
              <a:t>How we accomplish this goal: </a:t>
            </a:r>
            <a:r>
              <a:rPr lang="en-US" dirty="0"/>
              <a:t>through support of the statewide network of local arts providers. </a:t>
            </a:r>
          </a:p>
          <a:p>
            <a:r>
              <a:rPr lang="en-US" b="1" dirty="0"/>
              <a:t>Request</a:t>
            </a:r>
            <a:r>
              <a:rPr lang="en-US" dirty="0"/>
              <a:t>: $500,000 in nonrecurring funds to develop an Arts Industry program to help communities connect to resources and capitalize on economic development opportunities.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C25899-1F45-8E46-96A6-B0D3340EC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8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Nonrecurring Budget Request Justification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arts providers are key components of the statewide arts industry that contributes $9.7 billion to South Carolina’s economy.</a:t>
            </a:r>
          </a:p>
          <a:p>
            <a:r>
              <a:rPr lang="en-US" dirty="0"/>
              <a:t>Small or rural communities have fewer resources to take advantage of the economic benefits of the arts. </a:t>
            </a:r>
          </a:p>
          <a:p>
            <a:r>
              <a:rPr lang="en-US" dirty="0"/>
              <a:t>SCAC staff, including a new arts industry director, can connect local communities to statewide, regional, and national resources to help them strengthen economic vitality through the arts.</a:t>
            </a:r>
          </a:p>
          <a:p>
            <a:r>
              <a:rPr lang="en-US" dirty="0"/>
              <a:t>These nonrecurring funds will enable SCAC to work with an existing network of rural mayors to pilot creative placemaking experiences.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C25899-1F45-8E46-96A6-B0D3340EC2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305" y="6114497"/>
            <a:ext cx="2025390" cy="23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504</Words>
  <Application>Microsoft Macintosh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South Carolina  Arts Commission</vt:lpstr>
      <vt:lpstr>Agency Attendees</vt:lpstr>
      <vt:lpstr>Agency Information</vt:lpstr>
      <vt:lpstr>PowerPoint Presentation</vt:lpstr>
      <vt:lpstr>Recurring Budget Request</vt:lpstr>
      <vt:lpstr>Recurring Request Justification</vt:lpstr>
      <vt:lpstr>Recurring Request Justification</vt:lpstr>
      <vt:lpstr>Nonrecurring Budget Request</vt:lpstr>
      <vt:lpstr>Nonrecurring Budget Request Justification</vt:lpstr>
    </vt:vector>
  </TitlesOfParts>
  <Company>SC Division of Technology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Agency Name</dc:title>
  <dc:creator>Quick, Elizabeth</dc:creator>
  <cp:lastModifiedBy>Hough, Milly</cp:lastModifiedBy>
  <cp:revision>42</cp:revision>
  <dcterms:created xsi:type="dcterms:W3CDTF">2016-09-08T14:44:17Z</dcterms:created>
  <dcterms:modified xsi:type="dcterms:W3CDTF">2022-01-19T19:54:58Z</dcterms:modified>
</cp:coreProperties>
</file>